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Muli"/>
      <p:regular r:id="rId22"/>
      <p:bold r:id="rId23"/>
      <p:italic r:id="rId24"/>
      <p:boldItalic r:id="rId25"/>
    </p:embeddedFont>
    <p:embeddedFont>
      <p:font typeface="Amatic SC"/>
      <p:regular r:id="rId26"/>
      <p:bold r:id="rId27"/>
    </p:embeddedFont>
    <p:embeddedFont>
      <p:font typeface="Muli Regular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uli-regular.fntdata"/><Relationship Id="rId21" Type="http://schemas.openxmlformats.org/officeDocument/2006/relationships/slide" Target="slides/slide15.xml"/><Relationship Id="rId24" Type="http://schemas.openxmlformats.org/officeDocument/2006/relationships/font" Target="fonts/Muli-italic.fntdata"/><Relationship Id="rId23" Type="http://schemas.openxmlformats.org/officeDocument/2006/relationships/font" Target="fonts/Muli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AmaticSC-regular.fntdata"/><Relationship Id="rId25" Type="http://schemas.openxmlformats.org/officeDocument/2006/relationships/font" Target="fonts/Muli-boldItalic.fntdata"/><Relationship Id="rId28" Type="http://schemas.openxmlformats.org/officeDocument/2006/relationships/font" Target="fonts/MuliRegular-regular.fntdata"/><Relationship Id="rId27" Type="http://schemas.openxmlformats.org/officeDocument/2006/relationships/font" Target="fonts/AmaticSC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uliRegular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uliRegular-boldItalic.fntdata"/><Relationship Id="rId30" Type="http://schemas.openxmlformats.org/officeDocument/2006/relationships/font" Target="fonts/MuliRegular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4ef395f37_0_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4ef395f3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52d2fef43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52d2fef4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652d2fef4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652d2fef4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52d2fef4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52d2fef4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652d2fef4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652d2fef4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52d2fef43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652d2fef43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52d2fef4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52d2fef4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4ef395f37_0_6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64ef395f3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consists of 4 people: Zheng, Xiaohai, Lucy and Cathy!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ef395f37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ef395f37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52bd941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52bd941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4ef395f37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4ef395f37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52bd9417b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52bd9417b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4ef395f3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4ef395f3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52d2fef4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52d2fef4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52d2fef4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52d2fef4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BCDBE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184100" y="125700"/>
            <a:ext cx="8775855" cy="4892131"/>
          </a:xfrm>
          <a:custGeom>
            <a:rect b="b" l="l" r="r" t="t"/>
            <a:pathLst>
              <a:path extrusionOk="0" h="51759" w="92849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/>
        </p:txBody>
      </p:sp>
      <p:sp>
        <p:nvSpPr>
          <p:cNvPr id="57" name="Google Shape;57;p14"/>
          <p:cNvSpPr/>
          <p:nvPr/>
        </p:nvSpPr>
        <p:spPr>
          <a:xfrm>
            <a:off x="3621350" y="3313600"/>
            <a:ext cx="1783794" cy="170374"/>
          </a:xfrm>
          <a:custGeom>
            <a:rect b="b" l="l" r="r" t="t"/>
            <a:pathLst>
              <a:path extrusionOk="0" h="1565" w="16385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/>
          <p:nvPr/>
        </p:nvSpPr>
        <p:spPr>
          <a:xfrm>
            <a:off x="209475" y="134125"/>
            <a:ext cx="8724927" cy="4875183"/>
          </a:xfrm>
          <a:custGeom>
            <a:rect b="b" l="l" r="r" t="t"/>
            <a:pathLst>
              <a:path extrusionOk="0" h="51517" w="92198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5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" type="subTitle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752613" y="2875113"/>
            <a:ext cx="1638687" cy="155249"/>
          </a:xfrm>
          <a:custGeom>
            <a:rect b="b" l="l" r="r" t="t"/>
            <a:pathLst>
              <a:path extrusionOk="0" h="1286" w="13574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184100" y="125700"/>
            <a:ext cx="8775855" cy="4892131"/>
          </a:xfrm>
          <a:custGeom>
            <a:rect b="b" l="l" r="r" t="t"/>
            <a:pathLst>
              <a:path extrusionOk="0" h="51759" w="92849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‐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9pPr>
          </a:lstStyle>
          <a:p/>
        </p:txBody>
      </p:sp>
      <p:sp>
        <p:nvSpPr>
          <p:cNvPr id="66" name="Google Shape;66;p16"/>
          <p:cNvSpPr txBox="1"/>
          <p:nvPr/>
        </p:nvSpPr>
        <p:spPr>
          <a:xfrm>
            <a:off x="3593400" y="400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DBBDE5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>
              <a:solidFill>
                <a:srgbClr val="DBBDE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" name="Google Shape;68;p16"/>
          <p:cNvSpPr/>
          <p:nvPr/>
        </p:nvSpPr>
        <p:spPr>
          <a:xfrm>
            <a:off x="4012023" y="4275600"/>
            <a:ext cx="1119955" cy="92150"/>
          </a:xfrm>
          <a:custGeom>
            <a:rect b="b" l="l" r="r" t="t"/>
            <a:pathLst>
              <a:path extrusionOk="0" h="1100" w="13369">
                <a:moveTo>
                  <a:pt x="12903" y="466"/>
                </a:moveTo>
                <a:lnTo>
                  <a:pt x="12456" y="522"/>
                </a:lnTo>
                <a:lnTo>
                  <a:pt x="11935" y="559"/>
                </a:lnTo>
                <a:lnTo>
                  <a:pt x="11414" y="578"/>
                </a:lnTo>
                <a:lnTo>
                  <a:pt x="10315" y="578"/>
                </a:lnTo>
                <a:lnTo>
                  <a:pt x="10129" y="559"/>
                </a:lnTo>
                <a:lnTo>
                  <a:pt x="9850" y="578"/>
                </a:lnTo>
                <a:lnTo>
                  <a:pt x="9719" y="578"/>
                </a:lnTo>
                <a:lnTo>
                  <a:pt x="9608" y="615"/>
                </a:lnTo>
                <a:lnTo>
                  <a:pt x="9570" y="634"/>
                </a:lnTo>
                <a:lnTo>
                  <a:pt x="9552" y="652"/>
                </a:lnTo>
                <a:lnTo>
                  <a:pt x="9552" y="690"/>
                </a:lnTo>
                <a:lnTo>
                  <a:pt x="9552" y="708"/>
                </a:lnTo>
                <a:lnTo>
                  <a:pt x="9589" y="746"/>
                </a:lnTo>
                <a:lnTo>
                  <a:pt x="9645" y="746"/>
                </a:lnTo>
                <a:lnTo>
                  <a:pt x="9794" y="764"/>
                </a:lnTo>
                <a:lnTo>
                  <a:pt x="10036" y="783"/>
                </a:lnTo>
                <a:lnTo>
                  <a:pt x="10557" y="801"/>
                </a:lnTo>
                <a:lnTo>
                  <a:pt x="11060" y="801"/>
                </a:lnTo>
                <a:lnTo>
                  <a:pt x="11581" y="783"/>
                </a:lnTo>
                <a:lnTo>
                  <a:pt x="12587" y="727"/>
                </a:lnTo>
                <a:lnTo>
                  <a:pt x="12810" y="727"/>
                </a:lnTo>
                <a:lnTo>
                  <a:pt x="13052" y="708"/>
                </a:lnTo>
                <a:lnTo>
                  <a:pt x="13127" y="671"/>
                </a:lnTo>
                <a:lnTo>
                  <a:pt x="13257" y="615"/>
                </a:lnTo>
                <a:lnTo>
                  <a:pt x="13313" y="597"/>
                </a:lnTo>
                <a:lnTo>
                  <a:pt x="13350" y="559"/>
                </a:lnTo>
                <a:lnTo>
                  <a:pt x="13369" y="522"/>
                </a:lnTo>
                <a:lnTo>
                  <a:pt x="13331" y="504"/>
                </a:lnTo>
                <a:lnTo>
                  <a:pt x="13220" y="485"/>
                </a:lnTo>
                <a:lnTo>
                  <a:pt x="13108" y="466"/>
                </a:lnTo>
                <a:close/>
                <a:moveTo>
                  <a:pt x="8398" y="317"/>
                </a:moveTo>
                <a:lnTo>
                  <a:pt x="8360" y="336"/>
                </a:lnTo>
                <a:lnTo>
                  <a:pt x="8304" y="355"/>
                </a:lnTo>
                <a:lnTo>
                  <a:pt x="8267" y="373"/>
                </a:lnTo>
                <a:lnTo>
                  <a:pt x="8249" y="410"/>
                </a:lnTo>
                <a:lnTo>
                  <a:pt x="8193" y="522"/>
                </a:lnTo>
                <a:lnTo>
                  <a:pt x="8193" y="634"/>
                </a:lnTo>
                <a:lnTo>
                  <a:pt x="8211" y="746"/>
                </a:lnTo>
                <a:lnTo>
                  <a:pt x="8249" y="801"/>
                </a:lnTo>
                <a:lnTo>
                  <a:pt x="8286" y="839"/>
                </a:lnTo>
                <a:lnTo>
                  <a:pt x="8323" y="857"/>
                </a:lnTo>
                <a:lnTo>
                  <a:pt x="8398" y="876"/>
                </a:lnTo>
                <a:lnTo>
                  <a:pt x="8491" y="876"/>
                </a:lnTo>
                <a:lnTo>
                  <a:pt x="8584" y="820"/>
                </a:lnTo>
                <a:lnTo>
                  <a:pt x="8658" y="746"/>
                </a:lnTo>
                <a:lnTo>
                  <a:pt x="8695" y="634"/>
                </a:lnTo>
                <a:lnTo>
                  <a:pt x="8714" y="541"/>
                </a:lnTo>
                <a:lnTo>
                  <a:pt x="8677" y="466"/>
                </a:lnTo>
                <a:lnTo>
                  <a:pt x="8658" y="429"/>
                </a:lnTo>
                <a:lnTo>
                  <a:pt x="8621" y="392"/>
                </a:lnTo>
                <a:lnTo>
                  <a:pt x="8584" y="373"/>
                </a:lnTo>
                <a:lnTo>
                  <a:pt x="8528" y="373"/>
                </a:lnTo>
                <a:lnTo>
                  <a:pt x="8453" y="336"/>
                </a:lnTo>
                <a:lnTo>
                  <a:pt x="8398" y="317"/>
                </a:lnTo>
                <a:close/>
                <a:moveTo>
                  <a:pt x="3203" y="578"/>
                </a:moveTo>
                <a:lnTo>
                  <a:pt x="2645" y="597"/>
                </a:lnTo>
                <a:lnTo>
                  <a:pt x="2086" y="634"/>
                </a:lnTo>
                <a:lnTo>
                  <a:pt x="1527" y="671"/>
                </a:lnTo>
                <a:lnTo>
                  <a:pt x="1230" y="671"/>
                </a:lnTo>
                <a:lnTo>
                  <a:pt x="950" y="652"/>
                </a:lnTo>
                <a:lnTo>
                  <a:pt x="392" y="634"/>
                </a:lnTo>
                <a:lnTo>
                  <a:pt x="150" y="634"/>
                </a:lnTo>
                <a:lnTo>
                  <a:pt x="94" y="652"/>
                </a:lnTo>
                <a:lnTo>
                  <a:pt x="38" y="652"/>
                </a:lnTo>
                <a:lnTo>
                  <a:pt x="19" y="690"/>
                </a:lnTo>
                <a:lnTo>
                  <a:pt x="1" y="727"/>
                </a:lnTo>
                <a:lnTo>
                  <a:pt x="19" y="764"/>
                </a:lnTo>
                <a:lnTo>
                  <a:pt x="75" y="783"/>
                </a:lnTo>
                <a:lnTo>
                  <a:pt x="187" y="839"/>
                </a:lnTo>
                <a:lnTo>
                  <a:pt x="392" y="895"/>
                </a:lnTo>
                <a:lnTo>
                  <a:pt x="615" y="932"/>
                </a:lnTo>
                <a:lnTo>
                  <a:pt x="839" y="950"/>
                </a:lnTo>
                <a:lnTo>
                  <a:pt x="1081" y="950"/>
                </a:lnTo>
                <a:lnTo>
                  <a:pt x="1304" y="932"/>
                </a:lnTo>
                <a:lnTo>
                  <a:pt x="1769" y="895"/>
                </a:lnTo>
                <a:lnTo>
                  <a:pt x="2235" y="839"/>
                </a:lnTo>
                <a:lnTo>
                  <a:pt x="2756" y="801"/>
                </a:lnTo>
                <a:lnTo>
                  <a:pt x="3278" y="783"/>
                </a:lnTo>
                <a:lnTo>
                  <a:pt x="3557" y="801"/>
                </a:lnTo>
                <a:lnTo>
                  <a:pt x="3762" y="801"/>
                </a:lnTo>
                <a:lnTo>
                  <a:pt x="3799" y="783"/>
                </a:lnTo>
                <a:lnTo>
                  <a:pt x="3836" y="727"/>
                </a:lnTo>
                <a:lnTo>
                  <a:pt x="3836" y="671"/>
                </a:lnTo>
                <a:lnTo>
                  <a:pt x="3817" y="634"/>
                </a:lnTo>
                <a:lnTo>
                  <a:pt x="3762" y="597"/>
                </a:lnTo>
                <a:lnTo>
                  <a:pt x="3482" y="597"/>
                </a:lnTo>
                <a:lnTo>
                  <a:pt x="3203" y="578"/>
                </a:lnTo>
                <a:close/>
                <a:moveTo>
                  <a:pt x="4637" y="355"/>
                </a:moveTo>
                <a:lnTo>
                  <a:pt x="4581" y="373"/>
                </a:lnTo>
                <a:lnTo>
                  <a:pt x="4544" y="392"/>
                </a:lnTo>
                <a:lnTo>
                  <a:pt x="4488" y="429"/>
                </a:lnTo>
                <a:lnTo>
                  <a:pt x="4432" y="541"/>
                </a:lnTo>
                <a:lnTo>
                  <a:pt x="4413" y="652"/>
                </a:lnTo>
                <a:lnTo>
                  <a:pt x="4432" y="764"/>
                </a:lnTo>
                <a:lnTo>
                  <a:pt x="4450" y="820"/>
                </a:lnTo>
                <a:lnTo>
                  <a:pt x="4469" y="876"/>
                </a:lnTo>
                <a:lnTo>
                  <a:pt x="4506" y="913"/>
                </a:lnTo>
                <a:lnTo>
                  <a:pt x="4562" y="932"/>
                </a:lnTo>
                <a:lnTo>
                  <a:pt x="4618" y="950"/>
                </a:lnTo>
                <a:lnTo>
                  <a:pt x="4693" y="950"/>
                </a:lnTo>
                <a:lnTo>
                  <a:pt x="4748" y="932"/>
                </a:lnTo>
                <a:lnTo>
                  <a:pt x="4804" y="895"/>
                </a:lnTo>
                <a:lnTo>
                  <a:pt x="4879" y="820"/>
                </a:lnTo>
                <a:lnTo>
                  <a:pt x="4935" y="708"/>
                </a:lnTo>
                <a:lnTo>
                  <a:pt x="4972" y="597"/>
                </a:lnTo>
                <a:lnTo>
                  <a:pt x="4972" y="485"/>
                </a:lnTo>
                <a:lnTo>
                  <a:pt x="4953" y="448"/>
                </a:lnTo>
                <a:lnTo>
                  <a:pt x="4916" y="392"/>
                </a:lnTo>
                <a:lnTo>
                  <a:pt x="4879" y="373"/>
                </a:lnTo>
                <a:lnTo>
                  <a:pt x="4841" y="355"/>
                </a:lnTo>
                <a:close/>
                <a:moveTo>
                  <a:pt x="6647" y="1"/>
                </a:moveTo>
                <a:lnTo>
                  <a:pt x="6536" y="19"/>
                </a:lnTo>
                <a:lnTo>
                  <a:pt x="6424" y="75"/>
                </a:lnTo>
                <a:lnTo>
                  <a:pt x="6238" y="187"/>
                </a:lnTo>
                <a:lnTo>
                  <a:pt x="6089" y="317"/>
                </a:lnTo>
                <a:lnTo>
                  <a:pt x="6033" y="392"/>
                </a:lnTo>
                <a:lnTo>
                  <a:pt x="5977" y="485"/>
                </a:lnTo>
                <a:lnTo>
                  <a:pt x="5959" y="578"/>
                </a:lnTo>
                <a:lnTo>
                  <a:pt x="5940" y="690"/>
                </a:lnTo>
                <a:lnTo>
                  <a:pt x="5959" y="820"/>
                </a:lnTo>
                <a:lnTo>
                  <a:pt x="5996" y="913"/>
                </a:lnTo>
                <a:lnTo>
                  <a:pt x="6052" y="988"/>
                </a:lnTo>
                <a:lnTo>
                  <a:pt x="6145" y="1043"/>
                </a:lnTo>
                <a:lnTo>
                  <a:pt x="6238" y="1081"/>
                </a:lnTo>
                <a:lnTo>
                  <a:pt x="6350" y="1099"/>
                </a:lnTo>
                <a:lnTo>
                  <a:pt x="6573" y="1099"/>
                </a:lnTo>
                <a:lnTo>
                  <a:pt x="6722" y="1081"/>
                </a:lnTo>
                <a:lnTo>
                  <a:pt x="6834" y="1043"/>
                </a:lnTo>
                <a:lnTo>
                  <a:pt x="6945" y="988"/>
                </a:lnTo>
                <a:lnTo>
                  <a:pt x="7057" y="913"/>
                </a:lnTo>
                <a:lnTo>
                  <a:pt x="7131" y="801"/>
                </a:lnTo>
                <a:lnTo>
                  <a:pt x="7187" y="690"/>
                </a:lnTo>
                <a:lnTo>
                  <a:pt x="7206" y="559"/>
                </a:lnTo>
                <a:lnTo>
                  <a:pt x="7187" y="429"/>
                </a:lnTo>
                <a:lnTo>
                  <a:pt x="7131" y="299"/>
                </a:lnTo>
                <a:lnTo>
                  <a:pt x="7076" y="206"/>
                </a:lnTo>
                <a:lnTo>
                  <a:pt x="6983" y="113"/>
                </a:lnTo>
                <a:lnTo>
                  <a:pt x="6889" y="57"/>
                </a:lnTo>
                <a:lnTo>
                  <a:pt x="6778" y="19"/>
                </a:lnTo>
                <a:lnTo>
                  <a:pt x="6647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7"/>
          <p:cNvSpPr/>
          <p:nvPr/>
        </p:nvSpPr>
        <p:spPr>
          <a:xfrm>
            <a:off x="157350" y="125700"/>
            <a:ext cx="8829185" cy="4892151"/>
          </a:xfrm>
          <a:custGeom>
            <a:rect b="b" l="l" r="r" t="t"/>
            <a:pathLst>
              <a:path extrusionOk="0" h="51033" w="92105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/>
          <p:nvPr/>
        </p:nvSpPr>
        <p:spPr>
          <a:xfrm>
            <a:off x="117200" y="115225"/>
            <a:ext cx="8909558" cy="4913024"/>
          </a:xfrm>
          <a:custGeom>
            <a:rect b="b" l="l" r="r" t="t"/>
            <a:pathLst>
              <a:path extrusionOk="0" h="51200" w="92849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8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1" type="body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/>
        </p:txBody>
      </p:sp>
      <p:sp>
        <p:nvSpPr>
          <p:cNvPr id="78" name="Google Shape;78;p18"/>
          <p:cNvSpPr txBox="1"/>
          <p:nvPr>
            <p:ph idx="2" type="body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/>
          <p:nvPr/>
        </p:nvSpPr>
        <p:spPr>
          <a:xfrm>
            <a:off x="104400" y="157125"/>
            <a:ext cx="8935121" cy="4829207"/>
          </a:xfrm>
          <a:custGeom>
            <a:rect b="b" l="l" r="r" t="t"/>
            <a:pathLst>
              <a:path extrusionOk="0" h="50102" w="9270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9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/>
        </p:txBody>
      </p:sp>
      <p:sp>
        <p:nvSpPr>
          <p:cNvPr id="83" name="Google Shape;83;p19"/>
          <p:cNvSpPr txBox="1"/>
          <p:nvPr>
            <p:ph idx="1" type="body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85" name="Google Shape;85;p19"/>
          <p:cNvSpPr txBox="1"/>
          <p:nvPr>
            <p:ph idx="3" type="body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144225" y="157125"/>
            <a:ext cx="8855455" cy="4829191"/>
          </a:xfrm>
          <a:custGeom>
            <a:rect b="b" l="l" r="r" t="t"/>
            <a:pathLst>
              <a:path extrusionOk="0" h="49842" w="91397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20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9pPr>
          </a:lstStyle>
          <a:p/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21"/>
          <p:cNvSpPr/>
          <p:nvPr/>
        </p:nvSpPr>
        <p:spPr>
          <a:xfrm>
            <a:off x="144225" y="157125"/>
            <a:ext cx="8855455" cy="4829191"/>
          </a:xfrm>
          <a:custGeom>
            <a:rect b="b" l="l" r="r" t="t"/>
            <a:pathLst>
              <a:path extrusionOk="0" h="49842" w="91397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DBCB5"/>
              </a:solidFill>
            </a:endParaRPr>
          </a:p>
        </p:txBody>
      </p:sp>
      <p:sp>
        <p:nvSpPr>
          <p:cNvPr id="94" name="Google Shape;94;p21"/>
          <p:cNvSpPr txBox="1"/>
          <p:nvPr>
            <p:ph idx="1" type="body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157350" y="125700"/>
            <a:ext cx="8829185" cy="4892151"/>
          </a:xfrm>
          <a:custGeom>
            <a:rect b="b" l="l" r="r" t="t"/>
            <a:pathLst>
              <a:path extrusionOk="0" h="51033" w="92105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2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C3CED9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3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23"/>
          <p:cNvSpPr/>
          <p:nvPr/>
        </p:nvSpPr>
        <p:spPr>
          <a:xfrm>
            <a:off x="209475" y="134125"/>
            <a:ext cx="8724927" cy="4875183"/>
          </a:xfrm>
          <a:custGeom>
            <a:rect b="b" l="l" r="r" t="t"/>
            <a:pathLst>
              <a:path extrusionOk="0" h="51517" w="92198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lvl="1" rt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lvl="2" rt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lvl="3" rt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lvl="4" rt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lvl="5" rt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lvl="6" rt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lvl="7" rt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lvl="8" rt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open?id=1nKnJ-zRIhY72TKAsOdrEhZzK69-lQIR_" TargetMode="External"/><Relationship Id="rId4" Type="http://schemas.openxmlformats.org/officeDocument/2006/relationships/hyperlink" Target="https://www.youtube.com/watch?v=tnnBCgEGIB8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hyperlink" Target="https://www.youtube.com/watch?v=JJHLgD6uqf0" TargetMode="External"/><Relationship Id="rId10" Type="http://schemas.openxmlformats.org/officeDocument/2006/relationships/hyperlink" Target="https://www.youtube.com/watch?v=ty2jwBxxmHw" TargetMode="External"/><Relationship Id="rId9" Type="http://schemas.openxmlformats.org/officeDocument/2006/relationships/hyperlink" Target="https://www.youtube.com/watch?v=OVs4MUT-Oeo" TargetMode="External"/><Relationship Id="rId5" Type="http://schemas.openxmlformats.org/officeDocument/2006/relationships/hyperlink" Target="https://www.youtube.com/watch?v=MhywuOubsZU" TargetMode="External"/><Relationship Id="rId6" Type="http://schemas.openxmlformats.org/officeDocument/2006/relationships/hyperlink" Target="https://www.youtube.com/watch?v=n8ZHZRdGPPc" TargetMode="External"/><Relationship Id="rId7" Type="http://schemas.openxmlformats.org/officeDocument/2006/relationships/hyperlink" Target="https://www.youtube.com/watch?v=367veujwj_Y" TargetMode="External"/><Relationship Id="rId8" Type="http://schemas.openxmlformats.org/officeDocument/2006/relationships/hyperlink" Target="https://www.youtube.com/watch?v=mLYDHUECDdo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jpg"/><Relationship Id="rId5" Type="http://schemas.openxmlformats.org/officeDocument/2006/relationships/image" Target="../media/image5.jpg"/><Relationship Id="rId6" Type="http://schemas.openxmlformats.org/officeDocument/2006/relationships/image" Target="../media/image2.png"/><Relationship Id="rId7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4"/>
          <p:cNvSpPr txBox="1"/>
          <p:nvPr>
            <p:ph type="ctrTitle"/>
          </p:nvPr>
        </p:nvSpPr>
        <p:spPr>
          <a:xfrm>
            <a:off x="1784425" y="1734300"/>
            <a:ext cx="5761800" cy="16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Assignment #4: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Concept video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6" name="Google Shape;106;p24"/>
          <p:cNvSpPr txBox="1"/>
          <p:nvPr>
            <p:ph idx="4294967295" type="subTitle"/>
          </p:nvPr>
        </p:nvSpPr>
        <p:spPr>
          <a:xfrm>
            <a:off x="-107800" y="4143200"/>
            <a:ext cx="88659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Team Papaya: </a:t>
            </a: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Lucy Zhu, Zheng Lian, Xiaohai Liu, Cathy Wang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3"/>
          <p:cNvPicPr preferRelativeResize="0"/>
          <p:nvPr/>
        </p:nvPicPr>
        <p:blipFill rotWithShape="1">
          <a:blip r:embed="rId3">
            <a:alphaModFix/>
          </a:blip>
          <a:srcRect b="0" l="15405" r="42823" t="0"/>
          <a:stretch/>
        </p:blipFill>
        <p:spPr>
          <a:xfrm>
            <a:off x="139300" y="299625"/>
            <a:ext cx="7321648" cy="462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4"/>
          <p:cNvPicPr preferRelativeResize="0"/>
          <p:nvPr/>
        </p:nvPicPr>
        <p:blipFill rotWithShape="1">
          <a:blip r:embed="rId3">
            <a:alphaModFix/>
          </a:blip>
          <a:srcRect b="0" l="56282" r="11104" t="0"/>
          <a:stretch/>
        </p:blipFill>
        <p:spPr>
          <a:xfrm>
            <a:off x="1690049" y="237688"/>
            <a:ext cx="5763895" cy="466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5"/>
          <p:cNvPicPr preferRelativeResize="0"/>
          <p:nvPr/>
        </p:nvPicPr>
        <p:blipFill rotWithShape="1">
          <a:blip r:embed="rId3">
            <a:alphaModFix/>
          </a:blip>
          <a:srcRect b="0" l="26465" r="43076" t="0"/>
          <a:stretch/>
        </p:blipFill>
        <p:spPr>
          <a:xfrm>
            <a:off x="1806025" y="454638"/>
            <a:ext cx="5531954" cy="423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6"/>
          <p:cNvSpPr txBox="1"/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FFFFFF"/>
                </a:solidFill>
              </a:rPr>
              <a:t>*Appendix*</a:t>
            </a:r>
            <a:endParaRPr i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/>
        </p:nvSpPr>
        <p:spPr>
          <a:xfrm>
            <a:off x="2214600" y="1701600"/>
            <a:ext cx="47148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4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Concept Video</a:t>
            </a:r>
            <a:endParaRPr b="1" i="1"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24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Concept Video On YouTube</a:t>
            </a:r>
            <a:endParaRPr b="1" i="1" sz="24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525" y="3157000"/>
            <a:ext cx="6330750" cy="1526025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8"/>
          <p:cNvSpPr txBox="1"/>
          <p:nvPr/>
        </p:nvSpPr>
        <p:spPr>
          <a:xfrm>
            <a:off x="1497300" y="874350"/>
            <a:ext cx="61494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36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Clips Used:</a:t>
            </a:r>
            <a:endParaRPr b="1" i="1" sz="3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https://www.youtube.com/watch?v=JJHLgD6uqf0</a:t>
            </a:r>
            <a:endParaRPr sz="1600" u="sng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54545"/>
                </a:solidFill>
              </a:rPr>
              <a:t>Dior | Fall Winter 2019/2020 Full Fashion Show | Exclusive</a:t>
            </a:r>
            <a:endParaRPr sz="1600">
              <a:solidFill>
                <a:srgbClr val="45454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https://www.youtube.com/watch?v=MhywuOubsZU</a:t>
            </a:r>
            <a:endParaRPr sz="1600" u="sng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54545"/>
                </a:solidFill>
              </a:rPr>
              <a:t>Anna Wintour On the Highlights of Paris Fashion Week | Vogue</a:t>
            </a:r>
            <a:endParaRPr sz="1600">
              <a:solidFill>
                <a:srgbClr val="45454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https://www.youtube.com/watch?v=n8ZHZRdGPPc</a:t>
            </a:r>
            <a:endParaRPr sz="1600" u="sng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54545"/>
                </a:solidFill>
              </a:rPr>
              <a:t>Fashion Week 2019 | Street Style Photography</a:t>
            </a:r>
            <a:endParaRPr sz="1600">
              <a:solidFill>
                <a:srgbClr val="45454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https://www.youtube.com/watch?v=367veujwj_Y</a:t>
            </a:r>
            <a:endParaRPr sz="1600" u="sng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54545"/>
                </a:solidFill>
              </a:rPr>
              <a:t>What Does it Take to Be A Fashion Designer?</a:t>
            </a:r>
            <a:endParaRPr sz="1600">
              <a:solidFill>
                <a:srgbClr val="45454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8"/>
              </a:rPr>
              <a:t>https://www.youtube.com/watch?v=mLYDHUECDdo</a:t>
            </a:r>
            <a:endParaRPr sz="1600" u="sng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54545"/>
                </a:solidFill>
              </a:rPr>
              <a:t>LP Design - Lighting Globe Animation</a:t>
            </a:r>
            <a:endParaRPr sz="1600">
              <a:solidFill>
                <a:srgbClr val="45454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9"/>
              </a:rPr>
              <a:t>https://www.youtube.com/watch?v=OVs4MUT-Oeo</a:t>
            </a:r>
            <a:endParaRPr sz="1600" u="sng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54545"/>
                </a:solidFill>
              </a:rPr>
              <a:t>4k World Globe Animation Free Stock Footage no copyright</a:t>
            </a:r>
            <a:endParaRPr sz="1600">
              <a:solidFill>
                <a:srgbClr val="454545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u="sng">
                <a:solidFill>
                  <a:schemeClr val="hlink"/>
                </a:solidFill>
                <a:hlinkClick r:id="rId10"/>
              </a:rPr>
              <a:t>https://www.youtube.com/watch?v=ty2jwBxxmHw</a:t>
            </a:r>
            <a:endParaRPr sz="1600" u="sng">
              <a:solidFill>
                <a:schemeClr val="hlink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454545"/>
                </a:solidFill>
              </a:rPr>
              <a:t>Globe rotation animation</a:t>
            </a:r>
            <a:endParaRPr b="1" i="1" sz="1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/>
        </p:nvSpPr>
        <p:spPr>
          <a:xfrm>
            <a:off x="2704300" y="662775"/>
            <a:ext cx="38190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BA2AA"/>
                </a:solidFill>
                <a:latin typeface="Avenir"/>
                <a:ea typeface="Avenir"/>
                <a:cs typeface="Avenir"/>
                <a:sym typeface="Avenir"/>
              </a:rPr>
              <a:t>Team Papaya</a:t>
            </a:r>
            <a:endParaRPr b="1" sz="3000">
              <a:solidFill>
                <a:srgbClr val="9BA2AA"/>
              </a:solidFill>
            </a:endParaRPr>
          </a:p>
        </p:txBody>
      </p:sp>
      <p:pic>
        <p:nvPicPr>
          <p:cNvPr id="112" name="Google Shape;11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7150" y="967158"/>
            <a:ext cx="850504" cy="56934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5"/>
          <p:cNvSpPr txBox="1"/>
          <p:nvPr>
            <p:ph idx="4294967295" type="ctrTitle"/>
          </p:nvPr>
        </p:nvSpPr>
        <p:spPr>
          <a:xfrm>
            <a:off x="991550" y="3497225"/>
            <a:ext cx="10635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A2AA"/>
                </a:solidFill>
              </a:rPr>
              <a:t>🌟Zheng</a:t>
            </a:r>
            <a:endParaRPr sz="1800">
              <a:solidFill>
                <a:srgbClr val="9BA2AA"/>
              </a:solidFill>
            </a:endParaRPr>
          </a:p>
        </p:txBody>
      </p:sp>
      <p:pic>
        <p:nvPicPr>
          <p:cNvPr id="114" name="Google Shape;11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9912" y="2192825"/>
            <a:ext cx="1380600" cy="138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 rotWithShape="1">
          <a:blip r:embed="rId5">
            <a:alphaModFix/>
          </a:blip>
          <a:srcRect b="0" l="0" r="0" t="24998"/>
          <a:stretch/>
        </p:blipFill>
        <p:spPr>
          <a:xfrm>
            <a:off x="2904427" y="2192825"/>
            <a:ext cx="1380600" cy="138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13499" y="2192825"/>
            <a:ext cx="1380600" cy="138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 rotWithShape="1">
          <a:blip r:embed="rId7">
            <a:alphaModFix/>
          </a:blip>
          <a:srcRect b="42450" l="29120" r="29124" t="26248"/>
          <a:stretch/>
        </p:blipFill>
        <p:spPr>
          <a:xfrm>
            <a:off x="4858970" y="2192825"/>
            <a:ext cx="1380600" cy="138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8" name="Google Shape;118;p25"/>
          <p:cNvSpPr txBox="1"/>
          <p:nvPr>
            <p:ph idx="4294967295" type="ctrTitle"/>
          </p:nvPr>
        </p:nvSpPr>
        <p:spPr>
          <a:xfrm>
            <a:off x="2904438" y="3497225"/>
            <a:ext cx="13806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A2AA"/>
                </a:solidFill>
              </a:rPr>
              <a:t>🌟Xiaohai</a:t>
            </a:r>
            <a:endParaRPr sz="1800">
              <a:solidFill>
                <a:srgbClr val="9BA2AA"/>
              </a:solidFill>
            </a:endParaRPr>
          </a:p>
        </p:txBody>
      </p:sp>
      <p:sp>
        <p:nvSpPr>
          <p:cNvPr id="119" name="Google Shape;119;p25"/>
          <p:cNvSpPr txBox="1"/>
          <p:nvPr>
            <p:ph idx="4294967295" type="ctrTitle"/>
          </p:nvPr>
        </p:nvSpPr>
        <p:spPr>
          <a:xfrm>
            <a:off x="7020875" y="3497225"/>
            <a:ext cx="9825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A2AA"/>
                </a:solidFill>
              </a:rPr>
              <a:t>🌟</a:t>
            </a:r>
            <a:r>
              <a:rPr lang="en" sz="2000">
                <a:solidFill>
                  <a:srgbClr val="9BA2AA"/>
                </a:solidFill>
              </a:rPr>
              <a:t>Cathy </a:t>
            </a:r>
            <a:endParaRPr sz="2000">
              <a:solidFill>
                <a:srgbClr val="9BA2AA"/>
              </a:solidFill>
            </a:endParaRPr>
          </a:p>
        </p:txBody>
      </p:sp>
      <p:sp>
        <p:nvSpPr>
          <p:cNvPr id="120" name="Google Shape;120;p25"/>
          <p:cNvSpPr txBox="1"/>
          <p:nvPr>
            <p:ph idx="4294967295" type="ctrTitle"/>
          </p:nvPr>
        </p:nvSpPr>
        <p:spPr>
          <a:xfrm>
            <a:off x="5124013" y="3497225"/>
            <a:ext cx="8505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A2AA"/>
                </a:solidFill>
              </a:rPr>
              <a:t>🌟Lucy </a:t>
            </a:r>
            <a:endParaRPr sz="1800">
              <a:solidFill>
                <a:srgbClr val="9BA2AA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6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Proposition</a:t>
            </a:r>
            <a:endParaRPr/>
          </a:p>
        </p:txBody>
      </p:sp>
      <p:sp>
        <p:nvSpPr>
          <p:cNvPr id="126" name="Google Shape;126;p26"/>
          <p:cNvSpPr txBox="1"/>
          <p:nvPr>
            <p:ph idx="1" type="subTitle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Tailor Swiftly: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</a:t>
            </a:r>
            <a:r>
              <a:rPr lang="en"/>
              <a:t>Visualize your first design</a:t>
            </a:r>
            <a:r>
              <a:rPr lang="en"/>
              <a:t>”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7"/>
          <p:cNvSpPr txBox="1"/>
          <p:nvPr>
            <p:ph type="title"/>
          </p:nvPr>
        </p:nvSpPr>
        <p:spPr>
          <a:xfrm>
            <a:off x="890300" y="3583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Tasks</a:t>
            </a:r>
            <a:endParaRPr sz="4800"/>
          </a:p>
        </p:txBody>
      </p:sp>
      <p:sp>
        <p:nvSpPr>
          <p:cNvPr id="132" name="Google Shape;132;p27"/>
          <p:cNvSpPr txBox="1"/>
          <p:nvPr>
            <p:ph idx="1" type="body"/>
          </p:nvPr>
        </p:nvSpPr>
        <p:spPr>
          <a:xfrm>
            <a:off x="826025" y="1200150"/>
            <a:ext cx="7427700" cy="3272400"/>
          </a:xfrm>
          <a:prstGeom prst="rect">
            <a:avLst/>
          </a:prstGeom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Easy: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/>
              <a:t>To create a shareable space demonstrating fashion designs</a:t>
            </a:r>
            <a:r>
              <a:rPr lang="en" sz="2000"/>
              <a:t> </a:t>
            </a:r>
            <a:endParaRPr sz="20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/>
          <p:nvPr>
            <p:ph type="title"/>
          </p:nvPr>
        </p:nvSpPr>
        <p:spPr>
          <a:xfrm>
            <a:off x="890300" y="3583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Tasks</a:t>
            </a:r>
            <a:endParaRPr sz="4800"/>
          </a:p>
        </p:txBody>
      </p:sp>
      <p:sp>
        <p:nvSpPr>
          <p:cNvPr id="138" name="Google Shape;138;p28"/>
          <p:cNvSpPr txBox="1"/>
          <p:nvPr>
            <p:ph idx="1" type="body"/>
          </p:nvPr>
        </p:nvSpPr>
        <p:spPr>
          <a:xfrm>
            <a:off x="826025" y="1200150"/>
            <a:ext cx="7427700" cy="3272400"/>
          </a:xfrm>
          <a:prstGeom prst="rect">
            <a:avLst/>
          </a:prstGeom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Medium:</a:t>
            </a:r>
            <a:endParaRPr sz="24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 create a fashion design using existing parts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>
            <a:off x="890300" y="3583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Tasks</a:t>
            </a:r>
            <a:endParaRPr sz="4800"/>
          </a:p>
        </p:txBody>
      </p:sp>
      <p:sp>
        <p:nvSpPr>
          <p:cNvPr id="144" name="Google Shape;144;p29"/>
          <p:cNvSpPr txBox="1"/>
          <p:nvPr>
            <p:ph idx="3" type="body"/>
          </p:nvPr>
        </p:nvSpPr>
        <p:spPr>
          <a:xfrm>
            <a:off x="890125" y="1200150"/>
            <a:ext cx="7363500" cy="3272400"/>
          </a:xfrm>
          <a:prstGeom prst="rect">
            <a:avLst/>
          </a:prstGeom>
          <a:ln cap="flat" cmpd="sng" w="9525">
            <a:solidFill>
              <a:srgbClr val="B7B7B7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Muli"/>
                <a:ea typeface="Muli"/>
                <a:cs typeface="Muli"/>
                <a:sym typeface="Muli"/>
              </a:rPr>
              <a:t>Complex:</a:t>
            </a:r>
            <a:endParaRPr b="1" sz="24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To generate and share a design from scratch</a:t>
            </a:r>
            <a:endParaRPr b="1" sz="2400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0"/>
          <p:cNvSpPr txBox="1"/>
          <p:nvPr>
            <p:ph idx="4294967295" type="ctrTitle"/>
          </p:nvPr>
        </p:nvSpPr>
        <p:spPr>
          <a:xfrm>
            <a:off x="1691100" y="1734300"/>
            <a:ext cx="5761800" cy="16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FFFFFF"/>
                </a:solidFill>
              </a:rPr>
              <a:t>✨Storyboard✨</a:t>
            </a:r>
            <a:endParaRPr sz="7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1"/>
          <p:cNvPicPr preferRelativeResize="0"/>
          <p:nvPr/>
        </p:nvPicPr>
        <p:blipFill rotWithShape="1">
          <a:blip r:embed="rId3">
            <a:alphaModFix/>
          </a:blip>
          <a:srcRect b="0" l="0" r="44236" t="0"/>
          <a:stretch/>
        </p:blipFill>
        <p:spPr>
          <a:xfrm>
            <a:off x="0" y="373550"/>
            <a:ext cx="8586073" cy="44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850" y="-48375"/>
            <a:ext cx="6227423" cy="481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